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8" r:id="rId4"/>
    <p:sldId id="275" r:id="rId5"/>
    <p:sldId id="276" r:id="rId6"/>
    <p:sldId id="277" r:id="rId7"/>
    <p:sldId id="278" r:id="rId8"/>
    <p:sldId id="271" r:id="rId9"/>
    <p:sldId id="267" r:id="rId10"/>
    <p:sldId id="279" r:id="rId11"/>
    <p:sldId id="280" r:id="rId12"/>
    <p:sldId id="269" r:id="rId13"/>
    <p:sldId id="281" r:id="rId14"/>
    <p:sldId id="258" r:id="rId15"/>
    <p:sldId id="262" r:id="rId16"/>
    <p:sldId id="263" r:id="rId17"/>
    <p:sldId id="264" r:id="rId18"/>
    <p:sldId id="265" r:id="rId19"/>
    <p:sldId id="260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7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a Naqvi" userId="2f2f07accc7c58f3" providerId="LiveId" clId="{171711F9-3A1D-4515-9A6B-F8DFB149A1F3}"/>
    <pc:docChg chg="delSld modSld">
      <pc:chgData name="Syeda Naqvi" userId="2f2f07accc7c58f3" providerId="LiveId" clId="{171711F9-3A1D-4515-9A6B-F8DFB149A1F3}" dt="2025-01-10T10:36:37.812" v="21" actId="2696"/>
      <pc:docMkLst>
        <pc:docMk/>
      </pc:docMkLst>
      <pc:sldChg chg="modSp mod">
        <pc:chgData name="Syeda Naqvi" userId="2f2f07accc7c58f3" providerId="LiveId" clId="{171711F9-3A1D-4515-9A6B-F8DFB149A1F3}" dt="2025-01-10T10:20:39.656" v="20" actId="20577"/>
        <pc:sldMkLst>
          <pc:docMk/>
          <pc:sldMk cId="674384561" sldId="256"/>
        </pc:sldMkLst>
        <pc:spChg chg="mod">
          <ac:chgData name="Syeda Naqvi" userId="2f2f07accc7c58f3" providerId="LiveId" clId="{171711F9-3A1D-4515-9A6B-F8DFB149A1F3}" dt="2025-01-10T10:20:39.656" v="20" actId="20577"/>
          <ac:spMkLst>
            <pc:docMk/>
            <pc:sldMk cId="674384561" sldId="256"/>
            <ac:spMk id="5" creationId="{4923089F-A8DE-CDD3-FB91-A8509A4DD489}"/>
          </ac:spMkLst>
        </pc:spChg>
      </pc:sldChg>
      <pc:sldChg chg="del">
        <pc:chgData name="Syeda Naqvi" userId="2f2f07accc7c58f3" providerId="LiveId" clId="{171711F9-3A1D-4515-9A6B-F8DFB149A1F3}" dt="2025-01-10T10:36:37.812" v="21" actId="2696"/>
        <pc:sldMkLst>
          <pc:docMk/>
          <pc:sldMk cId="888171573" sldId="261"/>
        </pc:sldMkLst>
      </pc:sldChg>
    </pc:docChg>
  </pc:docChgLst>
  <pc:docChgLst>
    <pc:chgData name="Syeda Naqvi" userId="2f2f07accc7c58f3" providerId="LiveId" clId="{6E64BC11-9D6D-451B-B103-F54DDB8D81B9}"/>
    <pc:docChg chg="undo redo custSel addSld modSld sldOrd addSection delSection modSection">
      <pc:chgData name="Syeda Naqvi" userId="2f2f07accc7c58f3" providerId="LiveId" clId="{6E64BC11-9D6D-451B-B103-F54DDB8D81B9}" dt="2024-12-20T17:32:23.821" v="1050" actId="20577"/>
      <pc:docMkLst>
        <pc:docMk/>
      </pc:docMkLst>
      <pc:sldChg chg="modSp mod modTransition">
        <pc:chgData name="Syeda Naqvi" userId="2f2f07accc7c58f3" providerId="LiveId" clId="{6E64BC11-9D6D-451B-B103-F54DDB8D81B9}" dt="2024-12-20T17:24:58.002" v="1042"/>
        <pc:sldMkLst>
          <pc:docMk/>
          <pc:sldMk cId="674384561" sldId="256"/>
        </pc:sldMkLst>
        <pc:spChg chg="mod">
          <ac:chgData name="Syeda Naqvi" userId="2f2f07accc7c58f3" providerId="LiveId" clId="{6E64BC11-9D6D-451B-B103-F54DDB8D81B9}" dt="2024-12-20T17:12:56.992" v="958" actId="20577"/>
          <ac:spMkLst>
            <pc:docMk/>
            <pc:sldMk cId="674384561" sldId="256"/>
            <ac:spMk id="5" creationId="{4923089F-A8DE-CDD3-FB91-A8509A4DD489}"/>
          </ac:spMkLst>
        </pc:spChg>
      </pc:sldChg>
      <pc:sldChg chg="modSp add mod ord modTransition">
        <pc:chgData name="Syeda Naqvi" userId="2f2f07accc7c58f3" providerId="LiveId" clId="{6E64BC11-9D6D-451B-B103-F54DDB8D81B9}" dt="2024-12-20T17:13:53.674" v="961"/>
        <pc:sldMkLst>
          <pc:docMk/>
          <pc:sldMk cId="277377105" sldId="257"/>
        </pc:sldMkLst>
        <pc:spChg chg="mod">
          <ac:chgData name="Syeda Naqvi" userId="2f2f07accc7c58f3" providerId="LiveId" clId="{6E64BC11-9D6D-451B-B103-F54DDB8D81B9}" dt="2024-12-20T15:10:58.718" v="654" actId="255"/>
          <ac:spMkLst>
            <pc:docMk/>
            <pc:sldMk cId="277377105" sldId="257"/>
            <ac:spMk id="30" creationId="{E1840D15-B3C7-4446-9131-8F222F601B1B}"/>
          </ac:spMkLst>
        </pc:spChg>
      </pc:sldChg>
      <pc:sldChg chg="modSp mod">
        <pc:chgData name="Syeda Naqvi" userId="2f2f07accc7c58f3" providerId="LiveId" clId="{6E64BC11-9D6D-451B-B103-F54DDB8D81B9}" dt="2024-12-20T17:31:44.009" v="1049" actId="20577"/>
        <pc:sldMkLst>
          <pc:docMk/>
          <pc:sldMk cId="611775336" sldId="258"/>
        </pc:sldMkLst>
        <pc:spChg chg="mod">
          <ac:chgData name="Syeda Naqvi" userId="2f2f07accc7c58f3" providerId="LiveId" clId="{6E64BC11-9D6D-451B-B103-F54DDB8D81B9}" dt="2024-12-20T17:31:44.009" v="1049" actId="20577"/>
          <ac:spMkLst>
            <pc:docMk/>
            <pc:sldMk cId="611775336" sldId="258"/>
            <ac:spMk id="41" creationId="{683B6DBB-61BD-C0E4-EA23-46425615067F}"/>
          </ac:spMkLst>
        </pc:spChg>
      </pc:sldChg>
      <pc:sldChg chg="addSp modSp mod modTransition">
        <pc:chgData name="Syeda Naqvi" userId="2f2f07accc7c58f3" providerId="LiveId" clId="{6E64BC11-9D6D-451B-B103-F54DDB8D81B9}" dt="2024-12-20T17:18:47.373" v="995"/>
        <pc:sldMkLst>
          <pc:docMk/>
          <pc:sldMk cId="165157364" sldId="260"/>
        </pc:sldMkLst>
        <pc:spChg chg="add mod">
          <ac:chgData name="Syeda Naqvi" userId="2f2f07accc7c58f3" providerId="LiveId" clId="{6E64BC11-9D6D-451B-B103-F54DDB8D81B9}" dt="2024-12-20T12:38:18.630" v="261" actId="11530"/>
          <ac:spMkLst>
            <pc:docMk/>
            <pc:sldMk cId="165157364" sldId="260"/>
            <ac:spMk id="13" creationId="{B14DF944-21CD-F800-0266-40C97C639FDA}"/>
          </ac:spMkLst>
        </pc:spChg>
        <pc:picChg chg="mod">
          <ac:chgData name="Syeda Naqvi" userId="2f2f07accc7c58f3" providerId="LiveId" clId="{6E64BC11-9D6D-451B-B103-F54DDB8D81B9}" dt="2024-12-20T12:26:26.993" v="0" actId="14100"/>
          <ac:picMkLst>
            <pc:docMk/>
            <pc:sldMk cId="165157364" sldId="260"/>
            <ac:picMk id="12" creationId="{D2A36131-72A8-D723-6043-35B73C6CBC2A}"/>
          </ac:picMkLst>
        </pc:picChg>
      </pc:sldChg>
      <pc:sldChg chg="modTransition">
        <pc:chgData name="Syeda Naqvi" userId="2f2f07accc7c58f3" providerId="LiveId" clId="{6E64BC11-9D6D-451B-B103-F54DDB8D81B9}" dt="2024-12-20T17:17:23.017" v="986"/>
        <pc:sldMkLst>
          <pc:docMk/>
          <pc:sldMk cId="888171573" sldId="261"/>
        </pc:sldMkLst>
      </pc:sldChg>
      <pc:sldChg chg="addSp modSp mod modTransition">
        <pc:chgData name="Syeda Naqvi" userId="2f2f07accc7c58f3" providerId="LiveId" clId="{6E64BC11-9D6D-451B-B103-F54DDB8D81B9}" dt="2024-12-20T17:32:23.821" v="1050" actId="20577"/>
        <pc:sldMkLst>
          <pc:docMk/>
          <pc:sldMk cId="2378828155" sldId="264"/>
        </pc:sldMkLst>
        <pc:spChg chg="mod">
          <ac:chgData name="Syeda Naqvi" userId="2f2f07accc7c58f3" providerId="LiveId" clId="{6E64BC11-9D6D-451B-B103-F54DDB8D81B9}" dt="2024-12-20T17:32:23.821" v="1050" actId="20577"/>
          <ac:spMkLst>
            <pc:docMk/>
            <pc:sldMk cId="2378828155" sldId="264"/>
            <ac:spMk id="80" creationId="{FBEB2C84-1558-C814-D0D4-A4EB008B282C}"/>
          </ac:spMkLst>
        </pc:spChg>
        <pc:picChg chg="add mod">
          <ac:chgData name="Syeda Naqvi" userId="2f2f07accc7c58f3" providerId="LiveId" clId="{6E64BC11-9D6D-451B-B103-F54DDB8D81B9}" dt="2024-12-20T12:41:43.538" v="278"/>
          <ac:picMkLst>
            <pc:docMk/>
            <pc:sldMk cId="2378828155" sldId="264"/>
            <ac:picMk id="84" creationId="{D78DCB86-B886-B14E-31EA-BB3FD9B0C5A1}"/>
          </ac:picMkLst>
        </pc:picChg>
        <pc:picChg chg="add mod">
          <ac:chgData name="Syeda Naqvi" userId="2f2f07accc7c58f3" providerId="LiveId" clId="{6E64BC11-9D6D-451B-B103-F54DDB8D81B9}" dt="2024-12-20T12:41:56.385" v="279"/>
          <ac:picMkLst>
            <pc:docMk/>
            <pc:sldMk cId="2378828155" sldId="264"/>
            <ac:picMk id="85" creationId="{A704259D-0F6A-AB98-296F-91493E8599B3}"/>
          </ac:picMkLst>
        </pc:picChg>
      </pc:sldChg>
      <pc:sldChg chg="addSp delSp modSp mod modTransition">
        <pc:chgData name="Syeda Naqvi" userId="2f2f07accc7c58f3" providerId="LiveId" clId="{6E64BC11-9D6D-451B-B103-F54DDB8D81B9}" dt="2024-12-20T17:18:25.765" v="993"/>
        <pc:sldMkLst>
          <pc:docMk/>
          <pc:sldMk cId="2642412138" sldId="265"/>
        </pc:sldMkLst>
        <pc:picChg chg="add mod">
          <ac:chgData name="Syeda Naqvi" userId="2f2f07accc7c58f3" providerId="LiveId" clId="{6E64BC11-9D6D-451B-B103-F54DDB8D81B9}" dt="2024-12-20T12:46:15.435" v="281" actId="207"/>
          <ac:picMkLst>
            <pc:docMk/>
            <pc:sldMk cId="2642412138" sldId="265"/>
            <ac:picMk id="5" creationId="{6AA6C6D6-455F-DFBF-7168-C97DFDB80FD9}"/>
          </ac:picMkLst>
        </pc:picChg>
        <pc:picChg chg="add mod">
          <ac:chgData name="Syeda Naqvi" userId="2f2f07accc7c58f3" providerId="LiveId" clId="{6E64BC11-9D6D-451B-B103-F54DDB8D81B9}" dt="2024-12-20T12:41:22.368" v="276" actId="207"/>
          <ac:picMkLst>
            <pc:docMk/>
            <pc:sldMk cId="2642412138" sldId="265"/>
            <ac:picMk id="8" creationId="{B78C6A68-B664-B16E-CDBB-94CF8393A760}"/>
          </ac:picMkLst>
        </pc:picChg>
      </pc:sldChg>
      <pc:sldChg chg="modSp add mod modTransition">
        <pc:chgData name="Syeda Naqvi" userId="2f2f07accc7c58f3" providerId="LiveId" clId="{6E64BC11-9D6D-451B-B103-F54DDB8D81B9}" dt="2024-12-20T17:15:55.338" v="977"/>
        <pc:sldMkLst>
          <pc:docMk/>
          <pc:sldMk cId="2372535189" sldId="267"/>
        </pc:sldMkLst>
        <pc:spChg chg="mod">
          <ac:chgData name="Syeda Naqvi" userId="2f2f07accc7c58f3" providerId="LiveId" clId="{6E64BC11-9D6D-451B-B103-F54DDB8D81B9}" dt="2024-12-20T16:27:17.845" v="782" actId="14100"/>
          <ac:spMkLst>
            <pc:docMk/>
            <pc:sldMk cId="2372535189" sldId="267"/>
            <ac:spMk id="36" creationId="{5CBBA9AE-3EC0-F50D-79B0-E4E728ADEE8C}"/>
          </ac:spMkLst>
        </pc:spChg>
        <pc:spChg chg="mod">
          <ac:chgData name="Syeda Naqvi" userId="2f2f07accc7c58f3" providerId="LiveId" clId="{6E64BC11-9D6D-451B-B103-F54DDB8D81B9}" dt="2024-12-20T16:27:28.853" v="784" actId="14100"/>
          <ac:spMkLst>
            <pc:docMk/>
            <pc:sldMk cId="2372535189" sldId="267"/>
            <ac:spMk id="38" creationId="{941940D8-BA65-0DB6-3413-D183E25FF002}"/>
          </ac:spMkLst>
        </pc:spChg>
        <pc:spChg chg="mod">
          <ac:chgData name="Syeda Naqvi" userId="2f2f07accc7c58f3" providerId="LiveId" clId="{6E64BC11-9D6D-451B-B103-F54DDB8D81B9}" dt="2024-12-20T16:27:33.972" v="785" actId="14100"/>
          <ac:spMkLst>
            <pc:docMk/>
            <pc:sldMk cId="2372535189" sldId="267"/>
            <ac:spMk id="40" creationId="{280BD236-8A27-A2AE-42A9-839428DE6FAC}"/>
          </ac:spMkLst>
        </pc:spChg>
        <pc:spChg chg="mod">
          <ac:chgData name="Syeda Naqvi" userId="2f2f07accc7c58f3" providerId="LiveId" clId="{6E64BC11-9D6D-451B-B103-F54DDB8D81B9}" dt="2024-12-20T16:27:23.342" v="783" actId="14100"/>
          <ac:spMkLst>
            <pc:docMk/>
            <pc:sldMk cId="2372535189" sldId="267"/>
            <ac:spMk id="42" creationId="{86A5D0BE-9BC3-0EDE-B979-29889625B4BB}"/>
          </ac:spMkLst>
        </pc:spChg>
      </pc:sldChg>
      <pc:sldChg chg="modSp add mod modTransition">
        <pc:chgData name="Syeda Naqvi" userId="2f2f07accc7c58f3" providerId="LiveId" clId="{6E64BC11-9D6D-451B-B103-F54DDB8D81B9}" dt="2024-12-20T17:29:59.619" v="1045" actId="255"/>
        <pc:sldMkLst>
          <pc:docMk/>
          <pc:sldMk cId="3313535378" sldId="268"/>
        </pc:sldMkLst>
        <pc:spChg chg="mod">
          <ac:chgData name="Syeda Naqvi" userId="2f2f07accc7c58f3" providerId="LiveId" clId="{6E64BC11-9D6D-451B-B103-F54DDB8D81B9}" dt="2024-12-20T15:11:45.143" v="662" actId="255"/>
          <ac:spMkLst>
            <pc:docMk/>
            <pc:sldMk cId="3313535378" sldId="268"/>
            <ac:spMk id="5" creationId="{239AC5B5-DBFF-474A-8D9B-1133B9C0066D}"/>
          </ac:spMkLst>
        </pc:spChg>
        <pc:spChg chg="mod">
          <ac:chgData name="Syeda Naqvi" userId="2f2f07accc7c58f3" providerId="LiveId" clId="{6E64BC11-9D6D-451B-B103-F54DDB8D81B9}" dt="2024-12-20T17:29:39.690" v="1043" actId="255"/>
          <ac:spMkLst>
            <pc:docMk/>
            <pc:sldMk cId="3313535378" sldId="268"/>
            <ac:spMk id="33" creationId="{6408E2D6-75F9-4B6D-83C6-E5C1D0785788}"/>
          </ac:spMkLst>
        </pc:spChg>
        <pc:spChg chg="mod">
          <ac:chgData name="Syeda Naqvi" userId="2f2f07accc7c58f3" providerId="LiveId" clId="{6E64BC11-9D6D-451B-B103-F54DDB8D81B9}" dt="2024-12-20T17:29:50.597" v="1044" actId="255"/>
          <ac:spMkLst>
            <pc:docMk/>
            <pc:sldMk cId="3313535378" sldId="268"/>
            <ac:spMk id="34" creationId="{53AB9469-72E1-430D-8BF6-AEEEBDE86C7B}"/>
          </ac:spMkLst>
        </pc:spChg>
        <pc:spChg chg="mod">
          <ac:chgData name="Syeda Naqvi" userId="2f2f07accc7c58f3" providerId="LiveId" clId="{6E64BC11-9D6D-451B-B103-F54DDB8D81B9}" dt="2024-12-20T17:29:59.619" v="1045" actId="255"/>
          <ac:spMkLst>
            <pc:docMk/>
            <pc:sldMk cId="3313535378" sldId="268"/>
            <ac:spMk id="35" creationId="{83F37B6A-147E-428A-8A0A-66906B67C611}"/>
          </ac:spMkLst>
        </pc:spChg>
        <pc:picChg chg="mod">
          <ac:chgData name="Syeda Naqvi" userId="2f2f07accc7c58f3" providerId="LiveId" clId="{6E64BC11-9D6D-451B-B103-F54DDB8D81B9}" dt="2024-12-20T15:11:28.071" v="661" actId="1076"/>
          <ac:picMkLst>
            <pc:docMk/>
            <pc:sldMk cId="3313535378" sldId="268"/>
            <ac:picMk id="7" creationId="{31A28DB9-DB85-6C47-A0D5-085C57835BB1}"/>
          </ac:picMkLst>
        </pc:picChg>
        <pc:picChg chg="mod">
          <ac:chgData name="Syeda Naqvi" userId="2f2f07accc7c58f3" providerId="LiveId" clId="{6E64BC11-9D6D-451B-B103-F54DDB8D81B9}" dt="2024-12-20T15:11:17.282" v="657" actId="1076"/>
          <ac:picMkLst>
            <pc:docMk/>
            <pc:sldMk cId="3313535378" sldId="268"/>
            <ac:picMk id="9" creationId="{E9C22507-E471-3C3D-A03A-3E61E389B5BD}"/>
          </ac:picMkLst>
        </pc:picChg>
      </pc:sldChg>
      <pc:sldChg chg="addSp modSp add mod modTransition">
        <pc:chgData name="Syeda Naqvi" userId="2f2f07accc7c58f3" providerId="LiveId" clId="{6E64BC11-9D6D-451B-B103-F54DDB8D81B9}" dt="2024-12-20T17:17:05.698" v="984"/>
        <pc:sldMkLst>
          <pc:docMk/>
          <pc:sldMk cId="1433309288" sldId="269"/>
        </pc:sldMkLst>
        <pc:spChg chg="add mod">
          <ac:chgData name="Syeda Naqvi" userId="2f2f07accc7c58f3" providerId="LiveId" clId="{6E64BC11-9D6D-451B-B103-F54DDB8D81B9}" dt="2024-12-20T16:25:49.668" v="774" actId="207"/>
          <ac:spMkLst>
            <pc:docMk/>
            <pc:sldMk cId="1433309288" sldId="269"/>
            <ac:spMk id="3" creationId="{F2436FE8-96D7-AA80-FA0E-76256CAA888F}"/>
          </ac:spMkLst>
        </pc:spChg>
        <pc:spChg chg="mod">
          <ac:chgData name="Syeda Naqvi" userId="2f2f07accc7c58f3" providerId="LiveId" clId="{6E64BC11-9D6D-451B-B103-F54DDB8D81B9}" dt="2024-12-20T16:26:05.267" v="776" actId="14100"/>
          <ac:spMkLst>
            <pc:docMk/>
            <pc:sldMk cId="1433309288" sldId="269"/>
            <ac:spMk id="27" creationId="{93CCE65F-EAE5-4C64-842B-27E3783C1D1A}"/>
          </ac:spMkLst>
        </pc:spChg>
        <pc:picChg chg="add mod ord">
          <ac:chgData name="Syeda Naqvi" userId="2f2f07accc7c58f3" providerId="LiveId" clId="{6E64BC11-9D6D-451B-B103-F54DDB8D81B9}" dt="2024-12-20T16:23:13.494" v="676" actId="167"/>
          <ac:picMkLst>
            <pc:docMk/>
            <pc:sldMk cId="1433309288" sldId="269"/>
            <ac:picMk id="2" creationId="{44FF7D70-A84D-F7F5-A9B2-30DFB838FF23}"/>
          </ac:picMkLst>
        </pc:picChg>
      </pc:sldChg>
      <pc:sldChg chg="add modTransition">
        <pc:chgData name="Syeda Naqvi" userId="2f2f07accc7c58f3" providerId="LiveId" clId="{6E64BC11-9D6D-451B-B103-F54DDB8D81B9}" dt="2024-12-20T17:15:26.169" v="975"/>
        <pc:sldMkLst>
          <pc:docMk/>
          <pc:sldMk cId="3168340832" sldId="271"/>
        </pc:sldMkLst>
      </pc:sldChg>
      <pc:sldChg chg="add modTransition">
        <pc:chgData name="Syeda Naqvi" userId="2f2f07accc7c58f3" providerId="LiveId" clId="{6E64BC11-9D6D-451B-B103-F54DDB8D81B9}" dt="2024-12-20T17:14:18.387" v="965"/>
        <pc:sldMkLst>
          <pc:docMk/>
          <pc:sldMk cId="1987845210" sldId="275"/>
        </pc:sldMkLst>
      </pc:sldChg>
      <pc:sldChg chg="add modTransition">
        <pc:chgData name="Syeda Naqvi" userId="2f2f07accc7c58f3" providerId="LiveId" clId="{6E64BC11-9D6D-451B-B103-F54DDB8D81B9}" dt="2024-12-20T17:14:26.639" v="967"/>
        <pc:sldMkLst>
          <pc:docMk/>
          <pc:sldMk cId="1057146124" sldId="276"/>
        </pc:sldMkLst>
      </pc:sldChg>
      <pc:sldChg chg="addSp delSp modSp add mod modTransition modClrScheme chgLayout">
        <pc:chgData name="Syeda Naqvi" userId="2f2f07accc7c58f3" providerId="LiveId" clId="{6E64BC11-9D6D-451B-B103-F54DDB8D81B9}" dt="2024-12-20T17:14:48.707" v="971"/>
        <pc:sldMkLst>
          <pc:docMk/>
          <pc:sldMk cId="4014566578" sldId="277"/>
        </pc:sldMkLst>
        <pc:spChg chg="add mod">
          <ac:chgData name="Syeda Naqvi" userId="2f2f07accc7c58f3" providerId="LiveId" clId="{6E64BC11-9D6D-451B-B103-F54DDB8D81B9}" dt="2024-12-20T15:12:12.628" v="663" actId="1076"/>
          <ac:spMkLst>
            <pc:docMk/>
            <pc:sldMk cId="4014566578" sldId="277"/>
            <ac:spMk id="88" creationId="{13BE2A4A-06A4-70F4-6545-2902BD858450}"/>
          </ac:spMkLst>
        </pc:spChg>
        <pc:spChg chg="add mod">
          <ac:chgData name="Syeda Naqvi" userId="2f2f07accc7c58f3" providerId="LiveId" clId="{6E64BC11-9D6D-451B-B103-F54DDB8D81B9}" dt="2024-12-20T14:25:50.786" v="356" actId="571"/>
          <ac:spMkLst>
            <pc:docMk/>
            <pc:sldMk cId="4014566578" sldId="277"/>
            <ac:spMk id="90" creationId="{663506A5-2D45-6070-6900-DA4ED34B7B7D}"/>
          </ac:spMkLst>
        </pc:spChg>
        <pc:spChg chg="add mod">
          <ac:chgData name="Syeda Naqvi" userId="2f2f07accc7c58f3" providerId="LiveId" clId="{6E64BC11-9D6D-451B-B103-F54DDB8D81B9}" dt="2024-12-20T14:42:31.562" v="627" actId="121"/>
          <ac:spMkLst>
            <pc:docMk/>
            <pc:sldMk cId="4014566578" sldId="277"/>
            <ac:spMk id="91" creationId="{E4EC3481-4650-18C4-0CA8-78B5EB95E6EB}"/>
          </ac:spMkLst>
        </pc:spChg>
        <pc:spChg chg="add mod">
          <ac:chgData name="Syeda Naqvi" userId="2f2f07accc7c58f3" providerId="LiveId" clId="{6E64BC11-9D6D-451B-B103-F54DDB8D81B9}" dt="2024-12-20T14:42:55.507" v="630" actId="121"/>
          <ac:spMkLst>
            <pc:docMk/>
            <pc:sldMk cId="4014566578" sldId="277"/>
            <ac:spMk id="92" creationId="{7D28A35B-6725-BA32-EE7A-4866AC83B0B2}"/>
          </ac:spMkLst>
        </pc:spChg>
        <pc:picChg chg="add mod">
          <ac:chgData name="Syeda Naqvi" userId="2f2f07accc7c58f3" providerId="LiveId" clId="{6E64BC11-9D6D-451B-B103-F54DDB8D81B9}" dt="2024-12-20T16:48:33.208" v="790" actId="1076"/>
          <ac:picMkLst>
            <pc:docMk/>
            <pc:sldMk cId="4014566578" sldId="277"/>
            <ac:picMk id="94" creationId="{0F8FA5CF-FDD5-A638-D00F-379F70211865}"/>
          </ac:picMkLst>
        </pc:picChg>
        <pc:picChg chg="add mod">
          <ac:chgData name="Syeda Naqvi" userId="2f2f07accc7c58f3" providerId="LiveId" clId="{6E64BC11-9D6D-451B-B103-F54DDB8D81B9}" dt="2024-12-20T16:48:55.070" v="793" actId="1076"/>
          <ac:picMkLst>
            <pc:docMk/>
            <pc:sldMk cId="4014566578" sldId="277"/>
            <ac:picMk id="95" creationId="{4932CBDE-6F69-723F-ED7A-C2733B2E2D40}"/>
          </ac:picMkLst>
        </pc:picChg>
      </pc:sldChg>
      <pc:sldChg chg="addSp delSp modSp add mod modTransition">
        <pc:chgData name="Syeda Naqvi" userId="2f2f07accc7c58f3" providerId="LiveId" clId="{6E64BC11-9D6D-451B-B103-F54DDB8D81B9}" dt="2024-12-20T17:14:56.932" v="972"/>
        <pc:sldMkLst>
          <pc:docMk/>
          <pc:sldMk cId="4130299666" sldId="278"/>
        </pc:sldMkLst>
        <pc:spChg chg="add mod">
          <ac:chgData name="Syeda Naqvi" userId="2f2f07accc7c58f3" providerId="LiveId" clId="{6E64BC11-9D6D-451B-B103-F54DDB8D81B9}" dt="2024-12-20T15:10:17.164" v="653" actId="11530"/>
          <ac:spMkLst>
            <pc:docMk/>
            <pc:sldMk cId="4130299666" sldId="278"/>
            <ac:spMk id="30" creationId="{B42DDE0B-2CBC-6FC0-716C-726466EB3B29}"/>
          </ac:spMkLst>
        </pc:spChg>
        <pc:spChg chg="add mod">
          <ac:chgData name="Syeda Naqvi" userId="2f2f07accc7c58f3" providerId="LiveId" clId="{6E64BC11-9D6D-451B-B103-F54DDB8D81B9}" dt="2024-12-20T15:08:44.863" v="646" actId="255"/>
          <ac:spMkLst>
            <pc:docMk/>
            <pc:sldMk cId="4130299666" sldId="278"/>
            <ac:spMk id="31" creationId="{7D1C8E74-892D-AEC8-D936-60D04C6B6F56}"/>
          </ac:spMkLst>
        </pc:spChg>
        <pc:picChg chg="add mod">
          <ac:chgData name="Syeda Naqvi" userId="2f2f07accc7c58f3" providerId="LiveId" clId="{6E64BC11-9D6D-451B-B103-F54DDB8D81B9}" dt="2024-12-20T15:10:09.491" v="652" actId="11530"/>
          <ac:picMkLst>
            <pc:docMk/>
            <pc:sldMk cId="4130299666" sldId="278"/>
            <ac:picMk id="29" creationId="{75330C67-A0F7-3454-C491-6EDDBBB58338}"/>
          </ac:picMkLst>
        </pc:picChg>
      </pc:sldChg>
      <pc:sldChg chg="add modTransition">
        <pc:chgData name="Syeda Naqvi" userId="2f2f07accc7c58f3" providerId="LiveId" clId="{6E64BC11-9D6D-451B-B103-F54DDB8D81B9}" dt="2024-12-20T17:16:16.043" v="980"/>
        <pc:sldMkLst>
          <pc:docMk/>
          <pc:sldMk cId="3678690325" sldId="279"/>
        </pc:sldMkLst>
      </pc:sldChg>
      <pc:sldChg chg="modSp add mod modTransition">
        <pc:chgData name="Syeda Naqvi" userId="2f2f07accc7c58f3" providerId="LiveId" clId="{6E64BC11-9D6D-451B-B103-F54DDB8D81B9}" dt="2024-12-20T17:16:58.467" v="983"/>
        <pc:sldMkLst>
          <pc:docMk/>
          <pc:sldMk cId="1662292198" sldId="280"/>
        </pc:sldMkLst>
        <pc:spChg chg="mod">
          <ac:chgData name="Syeda Naqvi" userId="2f2f07accc7c58f3" providerId="LiveId" clId="{6E64BC11-9D6D-451B-B103-F54DDB8D81B9}" dt="2024-12-20T16:28:08.779" v="786" actId="207"/>
          <ac:spMkLst>
            <pc:docMk/>
            <pc:sldMk cId="1662292198" sldId="280"/>
            <ac:spMk id="8" creationId="{4FBC9172-983D-4A9C-BB38-8E7DFB97B596}"/>
          </ac:spMkLst>
        </pc:spChg>
        <pc:spChg chg="mod">
          <ac:chgData name="Syeda Naqvi" userId="2f2f07accc7c58f3" providerId="LiveId" clId="{6E64BC11-9D6D-451B-B103-F54DDB8D81B9}" dt="2024-12-20T16:28:15.975" v="787" actId="207"/>
          <ac:spMkLst>
            <pc:docMk/>
            <pc:sldMk cId="1662292198" sldId="280"/>
            <ac:spMk id="9" creationId="{9CD366A9-4D2B-923D-C98C-E31BD246A048}"/>
          </ac:spMkLst>
        </pc:spChg>
      </pc:sldChg>
      <pc:sldChg chg="add modTransition">
        <pc:chgData name="Syeda Naqvi" userId="2f2f07accc7c58f3" providerId="LiveId" clId="{6E64BC11-9D6D-451B-B103-F54DDB8D81B9}" dt="2024-12-20T17:17:14.643" v="985"/>
        <pc:sldMkLst>
          <pc:docMk/>
          <pc:sldMk cId="24041576" sldId="281"/>
        </pc:sldMkLst>
      </pc:sldChg>
      <pc:sldChg chg="addSp delSp modSp new mod modTransition modClrScheme chgLayout">
        <pc:chgData name="Syeda Naqvi" userId="2f2f07accc7c58f3" providerId="LiveId" clId="{6E64BC11-9D6D-451B-B103-F54DDB8D81B9}" dt="2024-12-20T17:18:58.908" v="997"/>
        <pc:sldMkLst>
          <pc:docMk/>
          <pc:sldMk cId="2143539401" sldId="282"/>
        </pc:sldMkLst>
        <pc:spChg chg="add mod ord">
          <ac:chgData name="Syeda Naqvi" userId="2f2f07accc7c58f3" providerId="LiveId" clId="{6E64BC11-9D6D-451B-B103-F54DDB8D81B9}" dt="2024-12-20T17:12:13.113" v="956" actId="1076"/>
          <ac:spMkLst>
            <pc:docMk/>
            <pc:sldMk cId="2143539401" sldId="282"/>
            <ac:spMk id="8" creationId="{C3F7926B-372E-E732-2451-8426059A6A56}"/>
          </ac:spMkLst>
        </pc:spChg>
        <pc:picChg chg="add mod">
          <ac:chgData name="Syeda Naqvi" userId="2f2f07accc7c58f3" providerId="LiveId" clId="{6E64BC11-9D6D-451B-B103-F54DDB8D81B9}" dt="2024-12-20T17:11:57.285" v="954"/>
          <ac:picMkLst>
            <pc:docMk/>
            <pc:sldMk cId="2143539401" sldId="282"/>
            <ac:picMk id="6" creationId="{47FD65C8-B4F6-D478-1974-9FA0D9B8C1B2}"/>
          </ac:picMkLst>
        </pc:picChg>
      </pc:sldChg>
      <pc:sldChg chg="addSp delSp modSp new mod modTransition">
        <pc:chgData name="Syeda Naqvi" userId="2f2f07accc7c58f3" providerId="LiveId" clId="{6E64BC11-9D6D-451B-B103-F54DDB8D81B9}" dt="2024-12-20T17:24:45.829" v="1041"/>
        <pc:sldMkLst>
          <pc:docMk/>
          <pc:sldMk cId="615925960" sldId="283"/>
        </pc:sldMkLst>
        <pc:spChg chg="mod">
          <ac:chgData name="Syeda Naqvi" userId="2f2f07accc7c58f3" providerId="LiveId" clId="{6E64BC11-9D6D-451B-B103-F54DDB8D81B9}" dt="2024-12-20T17:22:44.939" v="1029" actId="1076"/>
          <ac:spMkLst>
            <pc:docMk/>
            <pc:sldMk cId="615925960" sldId="283"/>
            <ac:spMk id="3" creationId="{F7CCC0C2-57F4-0EC8-EA96-D0A8032F5647}"/>
          </ac:spMkLst>
        </pc:spChg>
        <pc:picChg chg="add mod">
          <ac:chgData name="Syeda Naqvi" userId="2f2f07accc7c58f3" providerId="LiveId" clId="{6E64BC11-9D6D-451B-B103-F54DDB8D81B9}" dt="2024-12-20T17:23:37.706" v="1038"/>
          <ac:picMkLst>
            <pc:docMk/>
            <pc:sldMk cId="615925960" sldId="283"/>
            <ac:picMk id="1026" creationId="{A7D03400-9E21-7374-D48E-318A80B560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9B6C4-AB71-4B02-BF8B-AC7B33C68109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685E9-3EA3-41BF-BCAE-A957AA20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9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the simulation of human intelligence by machines, including processes such as learning, reasoning, and self-correction.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1D96E-4CA2-485E-9EE5-CEB7143ACC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96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182142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7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115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781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73526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240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668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856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57123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4602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217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03111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5274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3182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204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624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4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1492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4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6100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D0CEA66-E5E4-0E75-4306-E80235222A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60" r="2460"/>
          <a:stretch>
            <a:fillRect/>
          </a:stretch>
        </p:blipFill>
        <p:spPr>
          <a:xfrm>
            <a:off x="703263" y="599098"/>
            <a:ext cx="6826250" cy="537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3089F-A8DE-CDD3-FB91-A8509A4DD489}"/>
              </a:ext>
            </a:extLst>
          </p:cNvPr>
          <p:cNvSpPr txBox="1"/>
          <p:nvPr/>
        </p:nvSpPr>
        <p:spPr>
          <a:xfrm>
            <a:off x="6527409" y="1589650"/>
            <a:ext cx="5664592" cy="29238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accent5">
                    <a:lumMod val="75000"/>
                  </a:schemeClr>
                </a:solidFill>
                <a:latin typeface="Castellar" panose="020A0402060406010301" pitchFamily="18" charset="0"/>
              </a:rPr>
              <a:t>ARTIFICIAL INTELLIGENCE</a:t>
            </a:r>
          </a:p>
          <a:p>
            <a:pPr algn="ctr"/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Presented By: 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smf5121472@gmail.com</a:t>
            </a:r>
          </a:p>
        </p:txBody>
      </p:sp>
    </p:spTree>
    <p:extLst>
      <p:ext uri="{BB962C8B-B14F-4D97-AF65-F5344CB8AC3E}">
        <p14:creationId xmlns:p14="http://schemas.microsoft.com/office/powerpoint/2010/main" val="674384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s for best sale deep learning">
            <a:extLst>
              <a:ext uri="{FF2B5EF4-FFF2-40B4-BE49-F238E27FC236}">
                <a16:creationId xmlns:a16="http://schemas.microsoft.com/office/drawing/2014/main" id="{C76F97C7-190F-3BC1-40AD-57E02427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-22887"/>
            <a:ext cx="71802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3752347"/>
          </a:xfrm>
        </p:spPr>
        <p:txBody>
          <a:bodyPr/>
          <a:lstStyle/>
          <a:p>
            <a:r>
              <a:rPr lang="en-US" dirty="0"/>
              <a:t>TYPES of dl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462497"/>
            <a:ext cx="4771030" cy="3651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Feedforward Neural Network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2933892"/>
            <a:ext cx="4771030" cy="3651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Recurrent Neural Network 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3405287"/>
            <a:ext cx="4771030" cy="365125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Convolutional Neural Network 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07C33D56-678C-24B6-F155-8404C474E2C9}"/>
              </a:ext>
            </a:extLst>
          </p:cNvPr>
          <p:cNvSpPr txBox="1">
            <a:spLocks/>
          </p:cNvSpPr>
          <p:nvPr/>
        </p:nvSpPr>
        <p:spPr>
          <a:xfrm>
            <a:off x="729016" y="3876682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ZA" sz="1600" b="0" i="0" u="none" strike="noStrike" kern="1200" cap="all" spc="200" normalizeH="0" baseline="0" noProof="0" dirty="0">
                <a:ln>
                  <a:noFill/>
                </a:ln>
                <a:solidFill>
                  <a:srgbClr val="0C1A69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Transformers  </a:t>
            </a:r>
            <a:endParaRPr kumimoji="0" lang="en-US" sz="1600" b="0" i="0" u="none" strike="noStrike" kern="1200" cap="all" spc="200" normalizeH="0" baseline="0" noProof="0" dirty="0">
              <a:ln>
                <a:noFill/>
              </a:ln>
              <a:solidFill>
                <a:srgbClr val="0C1A69"/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ransition spd="slow"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28" y="785103"/>
            <a:ext cx="9670943" cy="115652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Advantages &amp; disadvantages </a:t>
            </a:r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63982" y="2176573"/>
            <a:ext cx="2743200" cy="868680"/>
          </a:xfrm>
        </p:spPr>
        <p:txBody>
          <a:bodyPr>
            <a:normAutofit/>
          </a:bodyPr>
          <a:lstStyle/>
          <a:p>
            <a:r>
              <a:rPr lang="en-US" sz="2000" dirty="0"/>
              <a:t>Advantages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42142" y="2145567"/>
            <a:ext cx="2925438" cy="868680"/>
          </a:xfrm>
        </p:spPr>
        <p:txBody>
          <a:bodyPr>
            <a:normAutofit/>
          </a:bodyPr>
          <a:lstStyle/>
          <a:p>
            <a:r>
              <a:rPr lang="en-US" sz="2000" dirty="0"/>
              <a:t>Disadvantages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3982" y="3515142"/>
            <a:ext cx="2743200" cy="2203431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Solves Complex Problems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Improved Accuracy with Large Data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Automation of Human Tasks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42142" y="3515141"/>
            <a:ext cx="2743200" cy="2203431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High Computational Requirements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Time-Consuming Training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/>
              <a:t>Expensive to Develop and Run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4FBC9172-983D-4A9C-BB38-8E7DFB97B596}"/>
              </a:ext>
            </a:extLst>
          </p:cNvPr>
          <p:cNvSpPr/>
          <p:nvPr/>
        </p:nvSpPr>
        <p:spPr>
          <a:xfrm>
            <a:off x="4178159" y="3578621"/>
            <a:ext cx="287326" cy="207647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9CD366A9-4D2B-923D-C98C-E31BD246A048}"/>
              </a:ext>
            </a:extLst>
          </p:cNvPr>
          <p:cNvSpPr/>
          <p:nvPr/>
        </p:nvSpPr>
        <p:spPr>
          <a:xfrm flipV="1">
            <a:off x="7554816" y="3578621"/>
            <a:ext cx="287326" cy="207647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292198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F7D70-A84D-F7F5-A9B2-30DFB838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21286" cy="6858000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38619"/>
            <a:ext cx="6096000" cy="4176282"/>
          </a:xfrm>
          <a:solidFill>
            <a:srgbClr val="002060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400" dirty="0"/>
              <a:t>Applications</a:t>
            </a:r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36FE8-96D7-AA80-FA0E-76256CAA888F}"/>
              </a:ext>
            </a:extLst>
          </p:cNvPr>
          <p:cNvSpPr txBox="1"/>
          <p:nvPr/>
        </p:nvSpPr>
        <p:spPr>
          <a:xfrm>
            <a:off x="6906986" y="2204357"/>
            <a:ext cx="4620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Image 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Speech Recognition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Healthcare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Finance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Gaming </a:t>
            </a:r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Impact of AI and Machine Learning on Mobile App">
            <a:extLst>
              <a:ext uri="{FF2B5EF4-FFF2-40B4-BE49-F238E27FC236}">
                <a16:creationId xmlns:a16="http://schemas.microsoft.com/office/drawing/2014/main" id="{CD06C82F-EA52-9E54-210B-166B83EF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05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7252" y="2928877"/>
            <a:ext cx="2278252" cy="768096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/>
              <a:t>Keras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07252" y="4164099"/>
            <a:ext cx="2265388" cy="768096"/>
          </a:xfrm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Google colab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7252" y="1693655"/>
            <a:ext cx="2265388" cy="768096"/>
          </a:xfrm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Tensor flow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5885" y="263471"/>
            <a:ext cx="6354305" cy="949504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dirty="0"/>
              <a:t>Apps commonly used in deep learning 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AAAAC279-08BF-D416-5E01-D67E124C17D5}"/>
              </a:ext>
            </a:extLst>
          </p:cNvPr>
          <p:cNvSpPr txBox="1">
            <a:spLocks/>
          </p:cNvSpPr>
          <p:nvPr/>
        </p:nvSpPr>
        <p:spPr>
          <a:xfrm>
            <a:off x="8507252" y="5399321"/>
            <a:ext cx="2265388" cy="768096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all" spc="100" normalizeH="0" baseline="0" noProof="0" dirty="0">
                <a:ln>
                  <a:noFill/>
                </a:ln>
                <a:solidFill>
                  <a:srgbClr val="15C7C7">
                    <a:lumMod val="20000"/>
                    <a:lumOff val="80000"/>
                  </a:srgbClr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Open cv</a:t>
            </a:r>
          </a:p>
        </p:txBody>
      </p:sp>
    </p:spTree>
    <p:extLst>
      <p:ext uri="{BB962C8B-B14F-4D97-AF65-F5344CB8AC3E}">
        <p14:creationId xmlns:p14="http://schemas.microsoft.com/office/powerpoint/2010/main" val="240415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BC9B27B-0403-7CDB-F4D7-8021756244E6}"/>
              </a:ext>
            </a:extLst>
          </p:cNvPr>
          <p:cNvSpPr/>
          <p:nvPr/>
        </p:nvSpPr>
        <p:spPr>
          <a:xfrm>
            <a:off x="548640" y="1656470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C3D0B3-7C7F-947E-BE39-2676C42C02A7}"/>
              </a:ext>
            </a:extLst>
          </p:cNvPr>
          <p:cNvSpPr/>
          <p:nvPr/>
        </p:nvSpPr>
        <p:spPr>
          <a:xfrm>
            <a:off x="4457113" y="1656469"/>
            <a:ext cx="3277773" cy="354505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A6BD63-93E0-2EC1-3A41-8D95BBB7F991}"/>
              </a:ext>
            </a:extLst>
          </p:cNvPr>
          <p:cNvSpPr/>
          <p:nvPr/>
        </p:nvSpPr>
        <p:spPr>
          <a:xfrm>
            <a:off x="8365586" y="1656468"/>
            <a:ext cx="3277773" cy="354505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5CC2CB-994B-524B-3BAB-F2487AC902C1}"/>
              </a:ext>
            </a:extLst>
          </p:cNvPr>
          <p:cNvSpPr/>
          <p:nvPr/>
        </p:nvSpPr>
        <p:spPr>
          <a:xfrm>
            <a:off x="548640" y="5535638"/>
            <a:ext cx="11094719" cy="43609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A09B98-A0EC-E23D-C584-8C30CF8631F9}"/>
              </a:ext>
            </a:extLst>
          </p:cNvPr>
          <p:cNvSpPr/>
          <p:nvPr/>
        </p:nvSpPr>
        <p:spPr>
          <a:xfrm>
            <a:off x="548641" y="5535638"/>
            <a:ext cx="1672046" cy="436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" descr="Robot">
            <a:extLst>
              <a:ext uri="{FF2B5EF4-FFF2-40B4-BE49-F238E27FC236}">
                <a16:creationId xmlns:a16="http://schemas.microsoft.com/office/drawing/2014/main" id="{527B8005-CB99-A816-CB3A-A82F10D15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964" y="5078118"/>
            <a:ext cx="1283244" cy="128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3B6DBB-61BD-C0E4-EA23-46425615067F}"/>
              </a:ext>
            </a:extLst>
          </p:cNvPr>
          <p:cNvSpPr txBox="1"/>
          <p:nvPr/>
        </p:nvSpPr>
        <p:spPr>
          <a:xfrm>
            <a:off x="1498964" y="553803"/>
            <a:ext cx="1128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  <a:ea typeface="Microsoft JhengHei Light" panose="020B0304030504040204" pitchFamily="34" charset="-120"/>
              </a:rPr>
              <a:t>Future of AI, Machine Learning &amp; Deep Learning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3A161-940C-7CF9-4C93-95A3A4BACAB7}"/>
              </a:ext>
            </a:extLst>
          </p:cNvPr>
          <p:cNvSpPr txBox="1"/>
          <p:nvPr/>
        </p:nvSpPr>
        <p:spPr>
          <a:xfrm>
            <a:off x="751116" y="1886077"/>
            <a:ext cx="2939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Artificial Intelligence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Smarter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Working with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Understanding Emotions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Used Everywhere 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48BCE-AD9D-8573-FE8A-E0EECD7D9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F546145-3607-E780-9CE3-CF9E2861B0B7}"/>
              </a:ext>
            </a:extLst>
          </p:cNvPr>
          <p:cNvSpPr/>
          <p:nvPr/>
        </p:nvSpPr>
        <p:spPr>
          <a:xfrm>
            <a:off x="548640" y="1656470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269B572-B5C6-7DD5-3810-15D0AC327691}"/>
              </a:ext>
            </a:extLst>
          </p:cNvPr>
          <p:cNvSpPr/>
          <p:nvPr/>
        </p:nvSpPr>
        <p:spPr>
          <a:xfrm>
            <a:off x="4457113" y="1656469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6D8CD6-2F02-7C8E-E8DD-F7558884DE63}"/>
              </a:ext>
            </a:extLst>
          </p:cNvPr>
          <p:cNvSpPr/>
          <p:nvPr/>
        </p:nvSpPr>
        <p:spPr>
          <a:xfrm>
            <a:off x="8365586" y="1656468"/>
            <a:ext cx="3277773" cy="354505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27E4-6055-F1A0-0D1C-68B6FD51CD1A}"/>
              </a:ext>
            </a:extLst>
          </p:cNvPr>
          <p:cNvSpPr/>
          <p:nvPr/>
        </p:nvSpPr>
        <p:spPr>
          <a:xfrm>
            <a:off x="548640" y="5535638"/>
            <a:ext cx="11094719" cy="43609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09B18C-844E-41E5-E31F-E06FF54E5C92}"/>
              </a:ext>
            </a:extLst>
          </p:cNvPr>
          <p:cNvSpPr/>
          <p:nvPr/>
        </p:nvSpPr>
        <p:spPr>
          <a:xfrm>
            <a:off x="548641" y="5535638"/>
            <a:ext cx="5547359" cy="436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" descr="Robot">
            <a:extLst>
              <a:ext uri="{FF2B5EF4-FFF2-40B4-BE49-F238E27FC236}">
                <a16:creationId xmlns:a16="http://schemas.microsoft.com/office/drawing/2014/main" id="{6FD84FFF-7DC8-51AC-3D66-07E4B8FEB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6147" y="5112065"/>
            <a:ext cx="1283244" cy="128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AF70C6D-A109-6AC9-1DAD-7222BFB6974C}"/>
              </a:ext>
            </a:extLst>
          </p:cNvPr>
          <p:cNvSpPr txBox="1"/>
          <p:nvPr/>
        </p:nvSpPr>
        <p:spPr>
          <a:xfrm>
            <a:off x="1498964" y="553803"/>
            <a:ext cx="1128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  <a:ea typeface="Microsoft JhengHei Light" panose="020B0304030504040204" pitchFamily="34" charset="-120"/>
              </a:rPr>
              <a:t>Future of AI, Machine Learning &amp; Deep Learning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788DC-BC68-E1B8-6219-4634D602C1CA}"/>
              </a:ext>
            </a:extLst>
          </p:cNvPr>
          <p:cNvSpPr txBox="1"/>
          <p:nvPr/>
        </p:nvSpPr>
        <p:spPr>
          <a:xfrm>
            <a:off x="751116" y="1886077"/>
            <a:ext cx="2939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Artificial Intelligence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Smarter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Working with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Understanding Emotions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Used Everywhere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32204-8427-6FAE-FAFE-EE15E43FC642}"/>
              </a:ext>
            </a:extLst>
          </p:cNvPr>
          <p:cNvSpPr txBox="1"/>
          <p:nvPr/>
        </p:nvSpPr>
        <p:spPr>
          <a:xfrm>
            <a:off x="4626428" y="1886077"/>
            <a:ext cx="2939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Machine Learning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Faster &amp; Cheaper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Learning without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Adapting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Custom Solutions </a:t>
            </a:r>
          </a:p>
        </p:txBody>
      </p:sp>
    </p:spTree>
    <p:extLst>
      <p:ext uri="{BB962C8B-B14F-4D97-AF65-F5344CB8AC3E}">
        <p14:creationId xmlns:p14="http://schemas.microsoft.com/office/powerpoint/2010/main" val="335923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00CD0-D736-9CB8-9A8D-7EB6098EF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3C57A0-6823-5D4A-3200-0FB80069E72F}"/>
              </a:ext>
            </a:extLst>
          </p:cNvPr>
          <p:cNvSpPr/>
          <p:nvPr/>
        </p:nvSpPr>
        <p:spPr>
          <a:xfrm>
            <a:off x="548640" y="1656470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E62535-362D-736C-4454-B3730665692D}"/>
              </a:ext>
            </a:extLst>
          </p:cNvPr>
          <p:cNvSpPr/>
          <p:nvPr/>
        </p:nvSpPr>
        <p:spPr>
          <a:xfrm>
            <a:off x="4457113" y="1656469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1FD8D51-F49E-9749-9A49-3755F643FD49}"/>
              </a:ext>
            </a:extLst>
          </p:cNvPr>
          <p:cNvSpPr/>
          <p:nvPr/>
        </p:nvSpPr>
        <p:spPr>
          <a:xfrm>
            <a:off x="8365586" y="1656468"/>
            <a:ext cx="3277773" cy="3545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A9F4CF-DCDC-FB34-8863-4A4F7D1EE417}"/>
              </a:ext>
            </a:extLst>
          </p:cNvPr>
          <p:cNvSpPr/>
          <p:nvPr/>
        </p:nvSpPr>
        <p:spPr>
          <a:xfrm>
            <a:off x="548640" y="5535638"/>
            <a:ext cx="11094719" cy="43609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C22AAE1-9D08-EA72-C6AB-D16EDABD358D}"/>
              </a:ext>
            </a:extLst>
          </p:cNvPr>
          <p:cNvSpPr/>
          <p:nvPr/>
        </p:nvSpPr>
        <p:spPr>
          <a:xfrm>
            <a:off x="548641" y="5535638"/>
            <a:ext cx="9966959" cy="436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" descr="Robot">
            <a:extLst>
              <a:ext uri="{FF2B5EF4-FFF2-40B4-BE49-F238E27FC236}">
                <a16:creationId xmlns:a16="http://schemas.microsoft.com/office/drawing/2014/main" id="{818709E4-D174-40F2-DCC9-26386649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8494" y="5112065"/>
            <a:ext cx="1283244" cy="128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F837717-61C4-C578-4EB7-785DB9564874}"/>
              </a:ext>
            </a:extLst>
          </p:cNvPr>
          <p:cNvSpPr txBox="1"/>
          <p:nvPr/>
        </p:nvSpPr>
        <p:spPr>
          <a:xfrm>
            <a:off x="1498964" y="553803"/>
            <a:ext cx="1128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  <a:ea typeface="Microsoft JhengHei Light" panose="020B0304030504040204" pitchFamily="34" charset="-120"/>
              </a:rPr>
              <a:t>Future of AI, Machine Learning &amp; Deep Learning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00E5D4-0032-B38B-99CF-3A8B5F3858CA}"/>
              </a:ext>
            </a:extLst>
          </p:cNvPr>
          <p:cNvSpPr txBox="1"/>
          <p:nvPr/>
        </p:nvSpPr>
        <p:spPr>
          <a:xfrm>
            <a:off x="751116" y="1886077"/>
            <a:ext cx="2939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Artificial Intelligence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Smarter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Working with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Understanding Emotions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Used Everywhere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8E600-AE28-DFCB-4D36-B7A1AE9CD913}"/>
              </a:ext>
            </a:extLst>
          </p:cNvPr>
          <p:cNvSpPr txBox="1"/>
          <p:nvPr/>
        </p:nvSpPr>
        <p:spPr>
          <a:xfrm>
            <a:off x="4626428" y="1886077"/>
            <a:ext cx="2939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Machine Learning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Faster &amp; Cheaper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Learning without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Adapting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Custom Solutions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9F2B0-719A-915A-FC78-1CA747D42319}"/>
              </a:ext>
            </a:extLst>
          </p:cNvPr>
          <p:cNvSpPr txBox="1"/>
          <p:nvPr/>
        </p:nvSpPr>
        <p:spPr>
          <a:xfrm>
            <a:off x="8423093" y="1886077"/>
            <a:ext cx="29391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Broadway" panose="04040905080B02020502" pitchFamily="82" charset="0"/>
              </a:rPr>
              <a:t>Deep Learning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Better Algorithms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Combining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Quantum Computing </a:t>
            </a:r>
          </a:p>
        </p:txBody>
      </p:sp>
    </p:spTree>
    <p:extLst>
      <p:ext uri="{BB962C8B-B14F-4D97-AF65-F5344CB8AC3E}">
        <p14:creationId xmlns:p14="http://schemas.microsoft.com/office/powerpoint/2010/main" val="364067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2CFF4DEC-5FD2-A802-2E9E-6FA7ADE0E7BC}"/>
              </a:ext>
            </a:extLst>
          </p:cNvPr>
          <p:cNvSpPr/>
          <p:nvPr/>
        </p:nvSpPr>
        <p:spPr>
          <a:xfrm>
            <a:off x="4479471" y="1820635"/>
            <a:ext cx="3233057" cy="3216729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834F593-54AC-B64C-8A4E-B5D4DF9D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9" y="306532"/>
            <a:ext cx="2427772" cy="2228105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8" name="Picture 77" descr="The Challenges of Using Artificial Intelligence in Coatings Development">
            <a:extLst>
              <a:ext uri="{FF2B5EF4-FFF2-40B4-BE49-F238E27FC236}">
                <a16:creationId xmlns:a16="http://schemas.microsoft.com/office/drawing/2014/main" id="{AF375DB8-617E-5E09-4457-1389C089C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548" y="306533"/>
            <a:ext cx="2427773" cy="2228106"/>
          </a:xfrm>
          <a:prstGeom prst="flowChartConnector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76FE18D-3798-B25E-4474-90E66A4264EA}"/>
              </a:ext>
            </a:extLst>
          </p:cNvPr>
          <p:cNvSpPr txBox="1"/>
          <p:nvPr/>
        </p:nvSpPr>
        <p:spPr>
          <a:xfrm>
            <a:off x="4716235" y="3044278"/>
            <a:ext cx="275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CHALLENGES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EB2C84-1558-C814-D0D4-A4EB008B282C}"/>
              </a:ext>
            </a:extLst>
          </p:cNvPr>
          <p:cNvSpPr txBox="1"/>
          <p:nvPr/>
        </p:nvSpPr>
        <p:spPr>
          <a:xfrm>
            <a:off x="397071" y="2792186"/>
            <a:ext cx="3504988" cy="296251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Technical Challenges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Need for Better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Difficult to Explain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High Costs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Poor Adaptability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9D68A9-29BC-0DF6-578A-AF57F8ADB5D2}"/>
              </a:ext>
            </a:extLst>
          </p:cNvPr>
          <p:cNvSpPr txBox="1"/>
          <p:nvPr/>
        </p:nvSpPr>
        <p:spPr>
          <a:xfrm>
            <a:off x="8289941" y="2792186"/>
            <a:ext cx="35049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Ethical Challenges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Fairness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Privacy Issues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Job at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is Responsible </a:t>
            </a:r>
          </a:p>
        </p:txBody>
      </p:sp>
      <p:pic>
        <p:nvPicPr>
          <p:cNvPr id="84" name="Graphic 83" descr="Line arrow Clockwise curve">
            <a:extLst>
              <a:ext uri="{FF2B5EF4-FFF2-40B4-BE49-F238E27FC236}">
                <a16:creationId xmlns:a16="http://schemas.microsoft.com/office/drawing/2014/main" id="{D78DCB86-B886-B14E-31EA-BB3FD9B0C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3670972" y="1212990"/>
            <a:ext cx="914400" cy="1376574"/>
          </a:xfrm>
          <a:prstGeom prst="rect">
            <a:avLst/>
          </a:prstGeom>
        </p:spPr>
      </p:pic>
      <p:pic>
        <p:nvPicPr>
          <p:cNvPr id="85" name="Graphic 84" descr="Line arrow Clockwise curve">
            <a:extLst>
              <a:ext uri="{FF2B5EF4-FFF2-40B4-BE49-F238E27FC236}">
                <a16:creationId xmlns:a16="http://schemas.microsoft.com/office/drawing/2014/main" id="{A704259D-0F6A-AB98-296F-91493E85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606627" y="1132346"/>
            <a:ext cx="914400" cy="13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E02A-54E3-9B46-4E1A-87D217CF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855B6C4A-A26A-A021-E8EA-16B3BEADA5C4}"/>
              </a:ext>
            </a:extLst>
          </p:cNvPr>
          <p:cNvSpPr/>
          <p:nvPr/>
        </p:nvSpPr>
        <p:spPr>
          <a:xfrm>
            <a:off x="4479471" y="1820635"/>
            <a:ext cx="3233057" cy="3216729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70B786-FAF2-FCC6-98DB-3F5EE669F852}"/>
              </a:ext>
            </a:extLst>
          </p:cNvPr>
          <p:cNvSpPr txBox="1"/>
          <p:nvPr/>
        </p:nvSpPr>
        <p:spPr>
          <a:xfrm>
            <a:off x="4716235" y="3044278"/>
            <a:ext cx="2759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CHALLENGES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818065-284E-6D86-834E-3B4667E6508A}"/>
              </a:ext>
            </a:extLst>
          </p:cNvPr>
          <p:cNvSpPr txBox="1"/>
          <p:nvPr/>
        </p:nvSpPr>
        <p:spPr>
          <a:xfrm>
            <a:off x="397071" y="2792186"/>
            <a:ext cx="3504988" cy="248578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Security Challenges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Attacking AI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Cyber Threats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Fake Content 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BF1C7F-24B6-AACF-FCC8-F3EF4EF01F85}"/>
              </a:ext>
            </a:extLst>
          </p:cNvPr>
          <p:cNvSpPr txBox="1"/>
          <p:nvPr/>
        </p:nvSpPr>
        <p:spPr>
          <a:xfrm>
            <a:off x="8289941" y="2792186"/>
            <a:ext cx="35049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Economic  Challenges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Access for All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Big Companies' Control </a:t>
            </a:r>
          </a:p>
        </p:txBody>
      </p:sp>
      <p:pic>
        <p:nvPicPr>
          <p:cNvPr id="2" name="Picture 1" descr="Cyber #Security Best Practice with #AI Tools | rolling out a comprehensive  IT security strategy">
            <a:extLst>
              <a:ext uri="{FF2B5EF4-FFF2-40B4-BE49-F238E27FC236}">
                <a16:creationId xmlns:a16="http://schemas.microsoft.com/office/drawing/2014/main" id="{7A322F00-8C4E-5176-FA41-162881A6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98" y="395162"/>
            <a:ext cx="2340195" cy="2229399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769C8-2C2A-A9BF-F004-A0967FEA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07" y="433267"/>
            <a:ext cx="2340195" cy="2153187"/>
          </a:xfrm>
          <a:prstGeom prst="flowChartConnector">
            <a:avLst/>
          </a:prstGeom>
          <a:noFill/>
        </p:spPr>
      </p:pic>
      <p:pic>
        <p:nvPicPr>
          <p:cNvPr id="5" name="Graphic 4" descr="Line arrow Clockwise curve">
            <a:extLst>
              <a:ext uri="{FF2B5EF4-FFF2-40B4-BE49-F238E27FC236}">
                <a16:creationId xmlns:a16="http://schemas.microsoft.com/office/drawing/2014/main" id="{6AA6C6D6-455F-DFBF-7168-C97DFDB80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606627" y="1132346"/>
            <a:ext cx="914400" cy="1376574"/>
          </a:xfrm>
          <a:prstGeom prst="rect">
            <a:avLst/>
          </a:prstGeom>
        </p:spPr>
      </p:pic>
      <p:pic>
        <p:nvPicPr>
          <p:cNvPr id="8" name="Graphic 7" descr="Line arrow Clockwise curve">
            <a:extLst>
              <a:ext uri="{FF2B5EF4-FFF2-40B4-BE49-F238E27FC236}">
                <a16:creationId xmlns:a16="http://schemas.microsoft.com/office/drawing/2014/main" id="{B78C6A68-B664-B16E-CDBB-94CF8393A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3670972" y="1212990"/>
            <a:ext cx="914400" cy="13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12138"/>
      </p:ext>
    </p:extLst>
  </p:cSld>
  <p:clrMapOvr>
    <a:masterClrMapping/>
  </p:clrMapOvr>
  <p:transition spd="med"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0B9F-DB2C-7124-BC48-A3ECF691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A36131-72A8-D723-6043-35B73C6C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1" y="0"/>
            <a:ext cx="7277100" cy="6857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DF944-21CD-F800-0266-40C97C639FDA}"/>
              </a:ext>
            </a:extLst>
          </p:cNvPr>
          <p:cNvSpPr txBox="1"/>
          <p:nvPr/>
        </p:nvSpPr>
        <p:spPr>
          <a:xfrm>
            <a:off x="653143" y="947057"/>
            <a:ext cx="5442857" cy="4801314"/>
          </a:xfrm>
          <a:prstGeom prst="round1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roadway" panose="04040905080B02020502" pitchFamily="82" charset="0"/>
              </a:rPr>
              <a:t>CONCLUSION </a:t>
            </a:r>
          </a:p>
          <a:p>
            <a:endParaRPr lang="en-US" sz="4000" dirty="0">
              <a:latin typeface="Broadway" panose="04040905080B020205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AI, ML, and DL are transforming industries and daily life.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Overcoming challenges is key to their  safe, fair, and sustainable growth.  </a:t>
            </a:r>
          </a:p>
          <a:p>
            <a:r>
              <a:rPr lang="en-US" sz="2800" dirty="0">
                <a:solidFill>
                  <a:srgbClr val="002060"/>
                </a:solidFill>
                <a:latin typeface="Arial Black" panose="020B0A04020102020204" pitchFamily="34" charset="0"/>
              </a:rPr>
              <a:t>Key Takeaways: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Ethical Innovation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Collaboration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Sustainability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364"/>
      </p:ext>
    </p:extLst>
  </p:cSld>
  <p:clrMapOvr>
    <a:masterClrMapping/>
  </p:clrMapOvr>
  <p:transition spd="slow"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F66A506-5C8D-9597-4A3F-6D3022DEB7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084" r="15084"/>
          <a:stretch>
            <a:fillRect/>
          </a:stretch>
        </p:blipFill>
        <p:spPr>
          <a:xfrm flipH="1">
            <a:off x="5414210" y="0"/>
            <a:ext cx="6794457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What is Artificial intelligence?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0038" y="3429000"/>
            <a:ext cx="4850550" cy="1731145"/>
          </a:xfrm>
        </p:spPr>
        <p:txBody>
          <a:bodyPr>
            <a:normAutofit/>
          </a:bodyPr>
          <a:lstStyle/>
          <a:p>
            <a:r>
              <a:rPr lang="en-US" sz="1600" dirty="0"/>
              <a:t>AI is the simulation of human intelligence by machines, including processes such as learning, reasoning, and self-correction.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FD65C8-B4F6-D478-1974-9FA0D9B8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F7926B-372E-E732-2451-8426059A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26" y="1861860"/>
            <a:ext cx="6459947" cy="3134280"/>
          </a:xfrm>
          <a:prstGeom prst="roundRect">
            <a:avLst/>
          </a:prstGeom>
        </p:spPr>
        <p:txBody>
          <a:bodyPr/>
          <a:lstStyle/>
          <a:p>
            <a:r>
              <a:rPr lang="en-US" sz="2800" dirty="0"/>
              <a:t>“Our </a:t>
            </a:r>
            <a:r>
              <a:rPr lang="en-US" sz="4800" b="1" dirty="0"/>
              <a:t>INTELLIGENCE</a:t>
            </a:r>
            <a:r>
              <a:rPr lang="en-US" sz="4800" dirty="0"/>
              <a:t> </a:t>
            </a:r>
            <a:r>
              <a:rPr lang="en-US" sz="2400" dirty="0"/>
              <a:t>is what makes us human, and </a:t>
            </a:r>
            <a:r>
              <a:rPr lang="en-US" sz="4800" dirty="0"/>
              <a:t>AI</a:t>
            </a:r>
            <a:r>
              <a:rPr lang="en-US" sz="2400" dirty="0"/>
              <a:t> is an extension of that quality.”</a:t>
            </a:r>
            <a:br>
              <a:rPr lang="en-US" sz="105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539401"/>
      </p:ext>
    </p:extLst>
  </p:cSld>
  <p:clrMapOvr>
    <a:masterClrMapping/>
  </p:clrMapOvr>
  <p:transition spd="slow"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 intelligence: What is AI? | Live Science">
            <a:extLst>
              <a:ext uri="{FF2B5EF4-FFF2-40B4-BE49-F238E27FC236}">
                <a16:creationId xmlns:a16="http://schemas.microsoft.com/office/drawing/2014/main" id="{A7D03400-9E21-7374-D48E-318A80B5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CCC0C2-57F4-0EC8-EA96-D0A8032F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936104"/>
            <a:ext cx="9385300" cy="985791"/>
          </a:xfrm>
        </p:spPr>
        <p:txBody>
          <a:bodyPr/>
          <a:lstStyle/>
          <a:p>
            <a:r>
              <a:rPr lang="en-US" sz="6600" dirty="0">
                <a:solidFill>
                  <a:srgbClr val="00206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15925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321" y="148297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3600" dirty="0"/>
              <a:t>Types of ai </a:t>
            </a:r>
            <a:endParaRPr lang="en-US" sz="3600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2174790" cy="868680"/>
          </a:xfrm>
        </p:spPr>
        <p:txBody>
          <a:bodyPr/>
          <a:lstStyle/>
          <a:p>
            <a:r>
              <a:rPr lang="en-US" dirty="0"/>
              <a:t>Narrow ai</a:t>
            </a:r>
          </a:p>
          <a:p>
            <a:r>
              <a:rPr lang="en-US" dirty="0"/>
              <a:t>(weak ai)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General ai</a:t>
            </a:r>
          </a:p>
          <a:p>
            <a:r>
              <a:rPr lang="en-US" dirty="0"/>
              <a:t>(strong ai)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Super ai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7297" y="4301392"/>
            <a:ext cx="2743200" cy="1148945"/>
          </a:xfrm>
        </p:spPr>
        <p:txBody>
          <a:bodyPr>
            <a:normAutofit/>
          </a:bodyPr>
          <a:lstStyle/>
          <a:p>
            <a:r>
              <a:rPr lang="en-US" sz="2000" dirty="0"/>
              <a:t>Task-specific (e.g., Siri, Google Maps).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301391"/>
            <a:ext cx="2743200" cy="1148945"/>
          </a:xfrm>
        </p:spPr>
        <p:txBody>
          <a:bodyPr>
            <a:noAutofit/>
          </a:bodyPr>
          <a:lstStyle/>
          <a:p>
            <a:r>
              <a:rPr lang="en-US" sz="2000" dirty="0"/>
              <a:t>Can perform any intellectual task a human can do.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301390"/>
            <a:ext cx="2743200" cy="1148945"/>
          </a:xfrm>
        </p:spPr>
        <p:txBody>
          <a:bodyPr>
            <a:noAutofit/>
          </a:bodyPr>
          <a:lstStyle/>
          <a:p>
            <a:r>
              <a:rPr lang="en-US" sz="2000" dirty="0"/>
              <a:t>Exceeds human intelligence (future concept).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1A28DB9-DB85-6C47-A0D5-085C57835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28498">
            <a:off x="3214674" y="165778"/>
            <a:ext cx="1198188" cy="1198188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E9C22507-E471-3C3D-A03A-3E61E389B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57908">
            <a:off x="265502" y="1739301"/>
            <a:ext cx="1106192" cy="1106192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D32D676-A747-BA73-49A1-328E6670B448}"/>
              </a:ext>
            </a:extLst>
          </p:cNvPr>
          <p:cNvCxnSpPr>
            <a:cxnSpLocks/>
          </p:cNvCxnSpPr>
          <p:nvPr/>
        </p:nvCxnSpPr>
        <p:spPr>
          <a:xfrm flipV="1">
            <a:off x="1198605" y="1030649"/>
            <a:ext cx="2174790" cy="1083259"/>
          </a:xfrm>
          <a:prstGeom prst="curvedConnector3">
            <a:avLst>
              <a:gd name="adj1" fmla="val 4659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7DCA4F4-1421-B773-6A1C-869E8C1A53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34" b="7834"/>
          <a:stretch>
            <a:fillRect/>
          </a:stretch>
        </p:blipFill>
        <p:spPr/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  <a:alpha val="90000"/>
            </a:schemeClr>
          </a:solidFill>
        </p:spPr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641" y="2627287"/>
            <a:ext cx="4567209" cy="26119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1940s-50s: Concept of intelligent machines emerges.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1956: Term "Artificial Intelligence" coined at Dartmouth Conference.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1960s-80s: Growth of AI algorithms and basic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1990s-Present: Advances in machine learning, deep learning, and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p:transition spd="slow"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86A9809-8DC1-B7E2-FCCF-87C0D4CA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5834"/>
            <a:ext cx="12192000" cy="6961796"/>
          </a:xfrm>
          <a:prstGeom prst="rect">
            <a:avLst/>
          </a:pr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7" y="2781305"/>
            <a:ext cx="1152144" cy="768096"/>
          </a:xfrm>
        </p:spPr>
        <p:txBody>
          <a:bodyPr>
            <a:norm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4042071"/>
            <a:ext cx="1152144" cy="768096"/>
          </a:xfrm>
        </p:spPr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54126" y="1525408"/>
            <a:ext cx="3365003" cy="1171533"/>
          </a:xfrm>
        </p:spPr>
        <p:txBody>
          <a:bodyPr>
            <a:normAutofit/>
          </a:bodyPr>
          <a:lstStyle/>
          <a:p>
            <a:r>
              <a:rPr lang="en-US" b="1" dirty="0"/>
              <a:t>Machine Learning (ML): </a:t>
            </a:r>
            <a:r>
              <a:rPr lang="en-US" dirty="0"/>
              <a:t>AI that learns from data. 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3467" y="1520539"/>
            <a:ext cx="1152144" cy="768096"/>
          </a:xfrm>
        </p:spPr>
        <p:txBody>
          <a:bodyPr>
            <a:norm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54125" y="2810848"/>
            <a:ext cx="3365003" cy="1170432"/>
          </a:xfrm>
        </p:spPr>
        <p:txBody>
          <a:bodyPr>
            <a:noAutofit/>
          </a:bodyPr>
          <a:lstStyle/>
          <a:p>
            <a:r>
              <a:rPr lang="en-US" b="1" dirty="0"/>
              <a:t>Deep Learning (DL): </a:t>
            </a:r>
            <a:r>
              <a:rPr lang="en-US" dirty="0"/>
              <a:t>Subset of ML using neural networks.</a:t>
            </a:r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54125" y="3981280"/>
            <a:ext cx="3365003" cy="1170432"/>
          </a:xfrm>
        </p:spPr>
        <p:txBody>
          <a:bodyPr>
            <a:noAutofit/>
          </a:bodyPr>
          <a:lstStyle/>
          <a:p>
            <a:r>
              <a:rPr lang="en-US" b="1" dirty="0"/>
              <a:t>Natural Language Processing (NLP): </a:t>
            </a:r>
            <a:r>
              <a:rPr lang="en-US" dirty="0"/>
              <a:t>Machines understanding human language.</a:t>
            </a:r>
            <a:endParaRPr lang="en-ZA" dirty="0"/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dirty="0"/>
              <a:t>Core concepts in ai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D2AA2C7E-B9E1-512A-7737-4575B08F2B52}"/>
              </a:ext>
            </a:extLst>
          </p:cNvPr>
          <p:cNvSpPr txBox="1">
            <a:spLocks/>
          </p:cNvSpPr>
          <p:nvPr/>
        </p:nvSpPr>
        <p:spPr>
          <a:xfrm>
            <a:off x="6353467" y="5300259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all" spc="100" normalizeH="0" baseline="0" noProof="0" dirty="0">
              <a:ln>
                <a:noFill/>
              </a:ln>
              <a:solidFill>
                <a:srgbClr val="15C7C7">
                  <a:lumMod val="20000"/>
                  <a:lumOff val="80000"/>
                </a:srgbClr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EF117741-E7A1-8C23-FFA4-69E03A5F73D3}"/>
              </a:ext>
            </a:extLst>
          </p:cNvPr>
          <p:cNvSpPr txBox="1">
            <a:spLocks/>
          </p:cNvSpPr>
          <p:nvPr/>
        </p:nvSpPr>
        <p:spPr>
          <a:xfrm>
            <a:off x="7754124" y="5367690"/>
            <a:ext cx="3365003" cy="1170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Computer Vision: </a:t>
            </a: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and video recognition.​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D5200C9-BDAE-5BAE-93FD-AAB831CB8C6A}"/>
              </a:ext>
            </a:extLst>
          </p:cNvPr>
          <p:cNvSpPr txBox="1">
            <a:spLocks/>
          </p:cNvSpPr>
          <p:nvPr/>
        </p:nvSpPr>
        <p:spPr>
          <a:xfrm>
            <a:off x="6353467" y="5302224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all" spc="100" normalizeH="0" baseline="0" noProof="0" dirty="0">
                <a:ln>
                  <a:noFill/>
                </a:ln>
                <a:solidFill>
                  <a:srgbClr val="15C7C7">
                    <a:lumMod val="20000"/>
                    <a:lumOff val="80000"/>
                  </a:srgbClr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Cv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550F9-685B-556F-4F00-8C4906D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492" t="4425" r="16134" b="4754"/>
          <a:stretch/>
        </p:blipFill>
        <p:spPr>
          <a:xfrm>
            <a:off x="902044" y="1706091"/>
            <a:ext cx="3793524" cy="378031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13BE2A4A-06A4-70F4-6545-2902BD858450}"/>
              </a:ext>
            </a:extLst>
          </p:cNvPr>
          <p:cNvSpPr txBox="1"/>
          <p:nvPr/>
        </p:nvSpPr>
        <p:spPr>
          <a:xfrm>
            <a:off x="1910442" y="750327"/>
            <a:ext cx="1048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oadway" panose="04040905080B02020502" pitchFamily="82" charset="0"/>
              </a:rPr>
              <a:t>Advantages and Disadvantages of AI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63506A5-2D45-6070-6900-DA4ED34B7B7D}"/>
              </a:ext>
            </a:extLst>
          </p:cNvPr>
          <p:cNvSpPr txBox="1"/>
          <p:nvPr/>
        </p:nvSpPr>
        <p:spPr>
          <a:xfrm>
            <a:off x="6770914" y="1943100"/>
            <a:ext cx="4229100" cy="43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EC3481-4650-18C4-0CA8-78B5EB95E6EB}"/>
              </a:ext>
            </a:extLst>
          </p:cNvPr>
          <p:cNvSpPr txBox="1"/>
          <p:nvPr/>
        </p:nvSpPr>
        <p:spPr>
          <a:xfrm>
            <a:off x="685800" y="2122714"/>
            <a:ext cx="4588329" cy="3268980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ADVANTAGES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Speed and Accuracy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Error Reduction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Risk Management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Time Efficiency 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28A35B-6725-BA32-EE7A-4866AC83B0B2}"/>
              </a:ext>
            </a:extLst>
          </p:cNvPr>
          <p:cNvSpPr txBox="1"/>
          <p:nvPr/>
        </p:nvSpPr>
        <p:spPr>
          <a:xfrm>
            <a:off x="6591299" y="2122714"/>
            <a:ext cx="4588329" cy="3132773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DISADVANTAGES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High Cost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Job Displacement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Potential Misuse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hnschrift Light Condensed" panose="020B0502040204020203" pitchFamily="34" charset="0"/>
              </a:rPr>
              <a:t>Lack of Human Touch </a:t>
            </a:r>
          </a:p>
          <a:p>
            <a:endParaRPr lang="en-US" dirty="0"/>
          </a:p>
        </p:txBody>
      </p:sp>
      <p:pic>
        <p:nvPicPr>
          <p:cNvPr id="94" name="Graphic 93" descr="Thumbs up sign">
            <a:extLst>
              <a:ext uri="{FF2B5EF4-FFF2-40B4-BE49-F238E27FC236}">
                <a16:creationId xmlns:a16="http://schemas.microsoft.com/office/drawing/2014/main" id="{0F8FA5CF-FDD5-A638-D00F-379F70211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986" y="2359479"/>
            <a:ext cx="604157" cy="604157"/>
          </a:xfrm>
          <a:prstGeom prst="rect">
            <a:avLst/>
          </a:prstGeom>
        </p:spPr>
      </p:pic>
      <p:pic>
        <p:nvPicPr>
          <p:cNvPr id="95" name="Graphic 94" descr="Thumbs up sign">
            <a:extLst>
              <a:ext uri="{FF2B5EF4-FFF2-40B4-BE49-F238E27FC236}">
                <a16:creationId xmlns:a16="http://schemas.microsoft.com/office/drawing/2014/main" id="{4932CBDE-6F69-723F-ED7A-C2733B2E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845752" y="2351314"/>
            <a:ext cx="612322" cy="6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66578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330C67-A0F7-3454-C491-6EDDBBB5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0" y="721193"/>
            <a:ext cx="7563556" cy="5415613"/>
          </a:xfrm>
          <a:prstGeom prst="rect">
            <a:avLst/>
          </a:prstGeom>
        </p:spPr>
      </p:pic>
      <p:sp>
        <p:nvSpPr>
          <p:cNvPr id="30" name="Title 17">
            <a:extLst>
              <a:ext uri="{FF2B5EF4-FFF2-40B4-BE49-F238E27FC236}">
                <a16:creationId xmlns:a16="http://schemas.microsoft.com/office/drawing/2014/main" id="{B42DDE0B-2CBC-6FC0-716C-726466EB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108" y="1930908"/>
            <a:ext cx="5749200" cy="3703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ln w="19050">
                  <a:noFill/>
                </a:ln>
                <a:solidFill>
                  <a:srgbClr val="002060"/>
                </a:solidFill>
              </a:rPr>
              <a:t>Applications of ai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D1C8E74-892D-AEC8-D936-60D04C6B6F56}"/>
              </a:ext>
            </a:extLst>
          </p:cNvPr>
          <p:cNvSpPr txBox="1">
            <a:spLocks/>
          </p:cNvSpPr>
          <p:nvPr/>
        </p:nvSpPr>
        <p:spPr>
          <a:xfrm>
            <a:off x="7079406" y="3125137"/>
            <a:ext cx="4614604" cy="2074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solidFill>
                  <a:srgbClr val="002060"/>
                </a:solidFill>
                <a:latin typeface="Bahnschrift Light Condensed" panose="020B0502040204020203" pitchFamily="34" charset="0"/>
              </a:rPr>
              <a:t>Healthcare</a:t>
            </a:r>
          </a:p>
          <a:p>
            <a:pPr marL="285750" indent="-285750"/>
            <a:r>
              <a:rPr lang="en-US" sz="2400" dirty="0">
                <a:solidFill>
                  <a:srgbClr val="002060"/>
                </a:solidFill>
                <a:latin typeface="Bahnschrift Light Condensed" panose="020B0502040204020203" pitchFamily="34" charset="0"/>
              </a:rPr>
              <a:t>Finance </a:t>
            </a:r>
          </a:p>
          <a:p>
            <a:pPr marL="285750" indent="-285750"/>
            <a:r>
              <a:rPr lang="en-US" sz="2400" dirty="0">
                <a:solidFill>
                  <a:srgbClr val="002060"/>
                </a:solidFill>
                <a:latin typeface="Bahnschrift Light Condensed" panose="020B0502040204020203" pitchFamily="34" charset="0"/>
              </a:rPr>
              <a:t>Transportation </a:t>
            </a:r>
          </a:p>
          <a:p>
            <a:pPr marL="285750" indent="-285750"/>
            <a:r>
              <a:rPr lang="en-US" sz="2400" dirty="0">
                <a:solidFill>
                  <a:srgbClr val="002060"/>
                </a:solidFill>
                <a:latin typeface="Bahnschrift Light Condensed" panose="020B0502040204020203" pitchFamily="34" charset="0"/>
              </a:rPr>
              <a:t>E-Commerce  </a:t>
            </a:r>
          </a:p>
          <a:p>
            <a:pPr marL="285750" indent="-285750"/>
            <a:r>
              <a:rPr lang="en-US" sz="2400" dirty="0">
                <a:solidFill>
                  <a:srgbClr val="002060"/>
                </a:solidFill>
                <a:latin typeface="Bahnschrift Light Condensed" panose="020B0502040204020203" pitchFamily="34" charset="0"/>
              </a:rPr>
              <a:t>Education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996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sz="4400" dirty="0"/>
              <a:t>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0512D-214B-6830-7C29-8A415DBBEC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3609" y="2467146"/>
            <a:ext cx="5422392" cy="232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Deep Learning (DL) is a special type of Machine Learning that tries to mimic how the human brain works.</a:t>
            </a:r>
          </a:p>
          <a:p>
            <a:pPr marL="0" indent="0">
              <a:buNone/>
            </a:pPr>
            <a:r>
              <a:rPr lang="en-US" sz="2000" dirty="0"/>
              <a:t>It uses artificial neural networks—layers of tiny “nodes” like brain cells—to solve very complex problems.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D1CED5-A4B5-A406-D586-2C5B0EB9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44" y="0"/>
            <a:ext cx="56613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57A906-8606-6504-AE9F-F025586E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27" y="725094"/>
            <a:ext cx="4864608" cy="365760"/>
          </a:xfrm>
        </p:spPr>
        <p:txBody>
          <a:bodyPr/>
          <a:lstStyle/>
          <a:p>
            <a:r>
              <a:rPr lang="en-US" sz="4000" dirty="0"/>
              <a:t>Key features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BA9AE-3EC0-F50D-79B0-E4E728ADEE8C}"/>
              </a:ext>
            </a:extLst>
          </p:cNvPr>
          <p:cNvSpPr txBox="1"/>
          <p:nvPr/>
        </p:nvSpPr>
        <p:spPr>
          <a:xfrm>
            <a:off x="3167743" y="2487477"/>
            <a:ext cx="280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Representation Learning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1940D8-BA65-0DB6-3413-D183E25FF002}"/>
              </a:ext>
            </a:extLst>
          </p:cNvPr>
          <p:cNvSpPr txBox="1"/>
          <p:nvPr/>
        </p:nvSpPr>
        <p:spPr>
          <a:xfrm>
            <a:off x="6214820" y="2487477"/>
            <a:ext cx="305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Nonlinear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Transformation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0BD236-8A27-A2AE-42A9-839428DE6FAC}"/>
              </a:ext>
            </a:extLst>
          </p:cNvPr>
          <p:cNvSpPr txBox="1"/>
          <p:nvPr/>
        </p:nvSpPr>
        <p:spPr>
          <a:xfrm>
            <a:off x="6214821" y="4077695"/>
            <a:ext cx="261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Scalability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A5D0BE-9BC3-0EDE-B979-29889625B4BB}"/>
              </a:ext>
            </a:extLst>
          </p:cNvPr>
          <p:cNvSpPr txBox="1"/>
          <p:nvPr/>
        </p:nvSpPr>
        <p:spPr>
          <a:xfrm>
            <a:off x="3167744" y="3893030"/>
            <a:ext cx="280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End-to-End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Learning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 </a:t>
            </a:r>
          </a:p>
        </p:txBody>
      </p:sp>
      <p:pic>
        <p:nvPicPr>
          <p:cNvPr id="44" name="Graphic 43" descr="Robot">
            <a:extLst>
              <a:ext uri="{FF2B5EF4-FFF2-40B4-BE49-F238E27FC236}">
                <a16:creationId xmlns:a16="http://schemas.microsoft.com/office/drawing/2014/main" id="{F752C529-72E2-8716-5AA0-0B1A15D9A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013" y="5483838"/>
            <a:ext cx="1254692" cy="1254692"/>
          </a:xfrm>
          <a:prstGeom prst="rect">
            <a:avLst/>
          </a:prstGeom>
        </p:spPr>
      </p:pic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76C41A4F-A8E9-A128-00F3-82738848D98E}"/>
              </a:ext>
            </a:extLst>
          </p:cNvPr>
          <p:cNvCxnSpPr>
            <a:cxnSpLocks/>
          </p:cNvCxnSpPr>
          <p:nvPr/>
        </p:nvCxnSpPr>
        <p:spPr>
          <a:xfrm flipV="1">
            <a:off x="7144719" y="3893030"/>
            <a:ext cx="3440624" cy="221815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Send">
            <a:extLst>
              <a:ext uri="{FF2B5EF4-FFF2-40B4-BE49-F238E27FC236}">
                <a16:creationId xmlns:a16="http://schemas.microsoft.com/office/drawing/2014/main" id="{D95CE1E0-3C12-76FA-7B0B-606FEB215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5858" y="31921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  <p:transition spd="slow">
    <p:pull dir="ru"/>
  </p:transition>
</p:sld>
</file>

<file path=ppt/theme/theme1.xml><?xml version="1.0" encoding="utf-8"?>
<a:theme xmlns:a="http://schemas.openxmlformats.org/drawingml/2006/main" name="1_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549</Words>
  <Application>Microsoft Office PowerPoint</Application>
  <PresentationFormat>Widescreen</PresentationFormat>
  <Paragraphs>143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Arial Black</vt:lpstr>
      <vt:lpstr>Bahnschrift Light Condensed</vt:lpstr>
      <vt:lpstr>Bernard MT Condensed</vt:lpstr>
      <vt:lpstr>Bierstadt</vt:lpstr>
      <vt:lpstr>Broadway</vt:lpstr>
      <vt:lpstr>Calibri</vt:lpstr>
      <vt:lpstr>Castellar</vt:lpstr>
      <vt:lpstr>Courier New</vt:lpstr>
      <vt:lpstr>Posterama</vt:lpstr>
      <vt:lpstr>Posterama Bold</vt:lpstr>
      <vt:lpstr>Wingdings</vt:lpstr>
      <vt:lpstr>1_Office Theme</vt:lpstr>
      <vt:lpstr>PowerPoint Presentation</vt:lpstr>
      <vt:lpstr>What is Artificial intelligence? </vt:lpstr>
      <vt:lpstr>Types of ai </vt:lpstr>
      <vt:lpstr>History </vt:lpstr>
      <vt:lpstr>Core concepts in ai</vt:lpstr>
      <vt:lpstr>PowerPoint Presentation</vt:lpstr>
      <vt:lpstr> Applications of ai</vt:lpstr>
      <vt:lpstr>DEEP LEARNING </vt:lpstr>
      <vt:lpstr>Key features </vt:lpstr>
      <vt:lpstr>TYPES of dl</vt:lpstr>
      <vt:lpstr>Advantages &amp; disadvantages </vt:lpstr>
      <vt:lpstr>Applications </vt:lpstr>
      <vt:lpstr>Apps commonly used in deep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“Our INTELLIGENCE is what makes us human, and AI is an extension of that quality.”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Syeda Naqvi</dc:creator>
  <cp:lastModifiedBy>Syeda Naqvi</cp:lastModifiedBy>
  <cp:revision>1</cp:revision>
  <dcterms:created xsi:type="dcterms:W3CDTF">2024-12-20T10:05:39Z</dcterms:created>
  <dcterms:modified xsi:type="dcterms:W3CDTF">2025-01-10T10:36:51Z</dcterms:modified>
</cp:coreProperties>
</file>